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bold.fntdata"/><Relationship Id="rId6" Type="http://schemas.openxmlformats.org/officeDocument/2006/relationships/slide" Target="slides/slide1.xml"/><Relationship Id="rId18" Type="http://schemas.openxmlformats.org/officeDocument/2006/relationships/font" Target="fonts/Maven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c443c0745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c443c0745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c443c0745f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c443c0745f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c443c0745f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c443c0745f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c443c0745f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c443c0745f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c443c0745f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c443c0745f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c443c0745f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c443c0745f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c443c0745f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c443c0745f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9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EB9D8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311700" y="492450"/>
            <a:ext cx="8520600" cy="88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Empleo360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Marcos Pouso de la Madrid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Alejandro Moral Rodriguez</a:t>
            </a:r>
            <a:endParaRPr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4409950" y="43506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Valladolid, a 3 de febrero de 2026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03800" y="1786400"/>
            <a:ext cx="70305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Introducción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Búsqueda interactiva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Autenticación por correo electrónico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Despliegue de la aplicación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Conclusiones 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Líneas futuras</a:t>
            </a:r>
            <a:endParaRPr sz="2000"/>
          </a:p>
          <a:p>
            <a:pPr indent="-355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" sz="2000"/>
              <a:t>Ronda de preguntas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1.Introducción</a:t>
            </a:r>
            <a:endParaRPr sz="3100"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550300" y="1597875"/>
            <a:ext cx="3980700" cy="31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-</a:t>
            </a:r>
            <a:r>
              <a:rPr lang="es" sz="1600"/>
              <a:t>El </a:t>
            </a:r>
            <a:r>
              <a:rPr b="1" lang="es" sz="1600"/>
              <a:t>problema</a:t>
            </a:r>
            <a:r>
              <a:rPr lang="es" sz="1600"/>
              <a:t>: 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/>
              <a:t>Gestión de vacantes </a:t>
            </a:r>
            <a:r>
              <a:rPr b="1" lang="es" sz="1600"/>
              <a:t>descentralizada </a:t>
            </a:r>
            <a:r>
              <a:rPr lang="es" sz="1600"/>
              <a:t>y manual.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600"/>
              <a:t>Interfaces poco amigables</a:t>
            </a:r>
            <a:r>
              <a:rPr lang="es" sz="1600"/>
              <a:t> al usuario.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600"/>
              <a:t>-</a:t>
            </a:r>
            <a:r>
              <a:rPr lang="es" sz="1600"/>
              <a:t>La</a:t>
            </a:r>
            <a:r>
              <a:rPr b="1" lang="es" sz="1600"/>
              <a:t> s</a:t>
            </a:r>
            <a:r>
              <a:rPr b="1" lang="es" sz="1600"/>
              <a:t>olución</a:t>
            </a:r>
            <a:r>
              <a:rPr lang="es" sz="1600"/>
              <a:t>: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/>
              <a:t>Plataforma web </a:t>
            </a:r>
            <a:r>
              <a:rPr b="1" lang="es" sz="1600"/>
              <a:t>unificada </a:t>
            </a:r>
            <a:r>
              <a:rPr lang="es" sz="1600"/>
              <a:t>y estable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600"/>
              <a:t>Automatización </a:t>
            </a:r>
            <a:r>
              <a:rPr lang="es" sz="1600"/>
              <a:t>de procesos de registros y publicación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92" name="Google Shape;292;p15" title="Captura de pantalla 2026-02-05 1754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175" y="1597875"/>
            <a:ext cx="4174501" cy="264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30550" y="521975"/>
            <a:ext cx="70305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2. Búsqueda interactiva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89150" y="3070050"/>
            <a:ext cx="5421600" cy="19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</a:t>
            </a:r>
            <a:r>
              <a:rPr lang="es" sz="1500"/>
              <a:t>No existe botón “Buscar”.</a:t>
            </a:r>
            <a:endParaRPr sz="1500"/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-Experiencia más ágil, moderna e intuitiva.</a:t>
            </a:r>
            <a:endParaRPr sz="1500"/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-Evita recargas innecesarias y mejora el rendimiento percibido.</a:t>
            </a:r>
            <a:endParaRPr sz="1500"/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-Los resultados se actualizan automáticamente al modificar los filtros.</a:t>
            </a:r>
            <a:endParaRPr sz="1400"/>
          </a:p>
        </p:txBody>
      </p:sp>
      <p:pic>
        <p:nvPicPr>
          <p:cNvPr id="299" name="Google Shape;299;p16" title="Captura de pantalla 2026-02-05 17114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75" y="1568100"/>
            <a:ext cx="5243351" cy="121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6"/>
          <p:cNvSpPr txBox="1"/>
          <p:nvPr/>
        </p:nvSpPr>
        <p:spPr>
          <a:xfrm>
            <a:off x="5654250" y="1527875"/>
            <a:ext cx="3441000" cy="12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-Navegación intuitiva con zoom progresivo.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-Agrupación inteligente de puntos para evitar solapamientos.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-Marcadores con conteo de ofertas por zona.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1" name="Google Shape;301;p16" title="Captura de pantalla 2026-02-05 1715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625" y="2825025"/>
            <a:ext cx="3636999" cy="22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3. Verificación por correo electrónico</a:t>
            </a:r>
            <a:endParaRPr/>
          </a:p>
        </p:txBody>
      </p:sp>
      <p:sp>
        <p:nvSpPr>
          <p:cNvPr id="307" name="Google Shape;307;p17"/>
          <p:cNvSpPr txBox="1"/>
          <p:nvPr>
            <p:ph idx="1" type="body"/>
          </p:nvPr>
        </p:nvSpPr>
        <p:spPr>
          <a:xfrm>
            <a:off x="2605275" y="1597875"/>
            <a:ext cx="2877600" cy="19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Si el usuario decide cambiar información del perfil:</a:t>
            </a:r>
            <a:endParaRPr sz="1600"/>
          </a:p>
          <a:p>
            <a:pPr indent="-307340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600"/>
              <a:t>Se </a:t>
            </a:r>
            <a:r>
              <a:rPr b="1" lang="es" sz="1600"/>
              <a:t>avisa </a:t>
            </a:r>
            <a:r>
              <a:rPr lang="es" sz="1600"/>
              <a:t>de que se envía un correo.</a:t>
            </a:r>
            <a:endParaRPr sz="1600"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600"/>
              <a:t>Se </a:t>
            </a:r>
            <a:r>
              <a:rPr b="1" lang="es" sz="1600"/>
              <a:t>recibe </a:t>
            </a:r>
            <a:r>
              <a:rPr lang="es" sz="1600"/>
              <a:t>el correo.</a:t>
            </a:r>
            <a:endParaRPr sz="1600"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600"/>
              <a:t>Se </a:t>
            </a:r>
            <a:r>
              <a:rPr b="1" lang="es" sz="1600"/>
              <a:t>comprueba </a:t>
            </a:r>
            <a:r>
              <a:rPr lang="es" sz="1600"/>
              <a:t>que coincida.</a:t>
            </a:r>
            <a:endParaRPr sz="1600"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1600"/>
              <a:t>Se envía petición a la base de datos para hacer el </a:t>
            </a:r>
            <a:r>
              <a:rPr b="1" lang="es" sz="1600"/>
              <a:t>cambio.</a:t>
            </a:r>
            <a:endParaRPr b="1" sz="1600"/>
          </a:p>
        </p:txBody>
      </p:sp>
      <p:pic>
        <p:nvPicPr>
          <p:cNvPr id="308" name="Google Shape;308;p17" title="Captura de pantalla 2026-02-05 16461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8425" y="3570675"/>
            <a:ext cx="2491300" cy="1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7" title="Captura de pantalla 2026-02-05 1736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25" y="1697275"/>
            <a:ext cx="2491299" cy="31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7" title="Captura de pantalla 2026-02-05 16443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4200" y="1680200"/>
            <a:ext cx="2977325" cy="1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7" title="Captura de pantalla 2026-02-05 175055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4200" y="3294099"/>
            <a:ext cx="3477700" cy="15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4.Despliegue de la aplicación</a:t>
            </a:r>
            <a:endParaRPr/>
          </a:p>
        </p:txBody>
      </p:sp>
      <p:sp>
        <p:nvSpPr>
          <p:cNvPr id="317" name="Google Shape;317;p18"/>
          <p:cNvSpPr txBox="1"/>
          <p:nvPr>
            <p:ph idx="1" type="body"/>
          </p:nvPr>
        </p:nvSpPr>
        <p:spPr>
          <a:xfrm>
            <a:off x="1025975" y="1696251"/>
            <a:ext cx="3105300" cy="29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Servidor web: </a:t>
            </a:r>
            <a:r>
              <a:rPr lang="es"/>
              <a:t>IIS 10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Entorno de ejecución: </a:t>
            </a:r>
            <a:r>
              <a:rPr lang="es"/>
              <a:t>PHP 8.7.4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Capa de persistencia: </a:t>
            </a:r>
            <a:r>
              <a:rPr lang="es"/>
              <a:t>MySQL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8"/>
          <p:cNvSpPr txBox="1"/>
          <p:nvPr>
            <p:ph idx="1" type="body"/>
          </p:nvPr>
        </p:nvSpPr>
        <p:spPr>
          <a:xfrm>
            <a:off x="4404800" y="1597875"/>
            <a:ext cx="30402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/>
              <a:t>Mapa topológico </a:t>
            </a:r>
            <a:endParaRPr b="1"/>
          </a:p>
        </p:txBody>
      </p:sp>
      <p:pic>
        <p:nvPicPr>
          <p:cNvPr id="319" name="Google Shape;3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800" y="1990051"/>
            <a:ext cx="4397200" cy="263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25" y="3714449"/>
            <a:ext cx="1696250" cy="91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8" title="MySQL-Logo.win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3373" y="3499163"/>
            <a:ext cx="1696251" cy="1130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5.Conclusiones</a:t>
            </a:r>
            <a:endParaRPr/>
          </a:p>
        </p:txBody>
      </p:sp>
      <p:sp>
        <p:nvSpPr>
          <p:cNvPr id="327" name="Google Shape;327;p19"/>
          <p:cNvSpPr txBox="1"/>
          <p:nvPr>
            <p:ph idx="1" type="body"/>
          </p:nvPr>
        </p:nvSpPr>
        <p:spPr>
          <a:xfrm>
            <a:off x="1303800" y="1990050"/>
            <a:ext cx="7030500" cy="29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-Se ha integrado diversas tecnologías (PHP, JS, CSS…).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/>
              <a:t>-Se ha realizado satisfactoriamente una aplicación web completa utilizando datos públicos.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/>
              <a:t>-Trabajar con datos públicos permite crear una aplicación con impacto real.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/>
              <a:t>-Se ha aprendido a trabajar en equipo utilizando metodologías de entorno de trabajo real.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500"/>
              <a:t>-Se han investigado nuevas tecnologías y nuevas herramientas de trabajo (IA, Tailwind, IIS, PHPMailer...).  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6.Líneas futuras</a:t>
            </a:r>
            <a:endParaRPr/>
          </a:p>
        </p:txBody>
      </p:sp>
      <p:sp>
        <p:nvSpPr>
          <p:cNvPr id="333" name="Google Shape;333;p20"/>
          <p:cNvSpPr txBox="1"/>
          <p:nvPr>
            <p:ph idx="1" type="body"/>
          </p:nvPr>
        </p:nvSpPr>
        <p:spPr>
          <a:xfrm>
            <a:off x="1303800" y="2426900"/>
            <a:ext cx="5829300" cy="15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/>
              <a:t>Guardar ofertas: </a:t>
            </a:r>
            <a:r>
              <a:rPr lang="es" sz="1600"/>
              <a:t>Capacidad de guardar ofertas para cada usuario y almacenarlas.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600"/>
              <a:t>Alertas personalizadas por correo:</a:t>
            </a:r>
            <a:r>
              <a:rPr lang="es" sz="1600"/>
              <a:t> Suscribirse a un tipo de ofertas de empleo y recibirlas utilizando la librería PHPMailer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